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14FA49-D505-43FD-859D-A79F0F98E983}" v="285" dt="2026-03-14T20:00:14.6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4660"/>
  </p:normalViewPr>
  <p:slideViewPr>
    <p:cSldViewPr snapToGrid="0">
      <p:cViewPr varScale="1">
        <p:scale>
          <a:sx n="70" d="100"/>
          <a:sy n="70" d="100"/>
        </p:scale>
        <p:origin x="3294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iam Morris" userId="7e13231ad861740b" providerId="LiveId" clId="{0631EF06-A817-41D1-B3E1-5A04CF4726C4}"/>
    <pc:docChg chg="undo custSel modSld modNotesMaster">
      <pc:chgData name="Miriam Morris" userId="7e13231ad861740b" providerId="LiveId" clId="{0631EF06-A817-41D1-B3E1-5A04CF4726C4}" dt="2026-03-14T20:01:28.925" v="510" actId="688"/>
      <pc:docMkLst>
        <pc:docMk/>
      </pc:docMkLst>
      <pc:sldChg chg="addSp delSp modSp mod">
        <pc:chgData name="Miriam Morris" userId="7e13231ad861740b" providerId="LiveId" clId="{0631EF06-A817-41D1-B3E1-5A04CF4726C4}" dt="2026-03-14T20:01:28.925" v="510" actId="688"/>
        <pc:sldMkLst>
          <pc:docMk/>
          <pc:sldMk cId="198669724" sldId="256"/>
        </pc:sldMkLst>
        <pc:spChg chg="add del mod">
          <ac:chgData name="Miriam Morris" userId="7e13231ad861740b" providerId="LiveId" clId="{0631EF06-A817-41D1-B3E1-5A04CF4726C4}" dt="2026-03-14T16:32:25.414" v="5"/>
          <ac:spMkLst>
            <pc:docMk/>
            <pc:sldMk cId="198669724" sldId="256"/>
            <ac:spMk id="6" creationId="{DE4B480D-5F9B-48F5-DAEA-9FE0084D7CD3}"/>
          </ac:spMkLst>
        </pc:spChg>
        <pc:spChg chg="add del mod ord">
          <ac:chgData name="Miriam Morris" userId="7e13231ad861740b" providerId="LiveId" clId="{0631EF06-A817-41D1-B3E1-5A04CF4726C4}" dt="2026-03-14T17:43:49.423" v="501" actId="1036"/>
          <ac:spMkLst>
            <pc:docMk/>
            <pc:sldMk cId="198669724" sldId="256"/>
            <ac:spMk id="7" creationId="{DCD60B8C-196D-BEE5-299A-9F354E594929}"/>
          </ac:spMkLst>
        </pc:spChg>
        <pc:spChg chg="add mod">
          <ac:chgData name="Miriam Morris" userId="7e13231ad861740b" providerId="LiveId" clId="{0631EF06-A817-41D1-B3E1-5A04CF4726C4}" dt="2026-03-14T17:43:49.423" v="501" actId="1036"/>
          <ac:spMkLst>
            <pc:docMk/>
            <pc:sldMk cId="198669724" sldId="256"/>
            <ac:spMk id="8" creationId="{29FB8F67-97F4-2DF7-E209-81D33D12260F}"/>
          </ac:spMkLst>
        </pc:spChg>
        <pc:spChg chg="add mod">
          <ac:chgData name="Miriam Morris" userId="7e13231ad861740b" providerId="LiveId" clId="{0631EF06-A817-41D1-B3E1-5A04CF4726C4}" dt="2026-03-14T17:43:49.423" v="501" actId="1036"/>
          <ac:spMkLst>
            <pc:docMk/>
            <pc:sldMk cId="198669724" sldId="256"/>
            <ac:spMk id="9" creationId="{576B710D-BD33-6097-BC2A-62F4FBB9E563}"/>
          </ac:spMkLst>
        </pc:spChg>
        <pc:spChg chg="add mod">
          <ac:chgData name="Miriam Morris" userId="7e13231ad861740b" providerId="LiveId" clId="{0631EF06-A817-41D1-B3E1-5A04CF4726C4}" dt="2026-03-14T17:43:49.423" v="501" actId="1036"/>
          <ac:spMkLst>
            <pc:docMk/>
            <pc:sldMk cId="198669724" sldId="256"/>
            <ac:spMk id="16" creationId="{A474E3AD-67E4-77CF-B6EF-4F32349E0320}"/>
          </ac:spMkLst>
        </pc:spChg>
        <pc:spChg chg="add del mod">
          <ac:chgData name="Miriam Morris" userId="7e13231ad861740b" providerId="LiveId" clId="{0631EF06-A817-41D1-B3E1-5A04CF4726C4}" dt="2026-03-14T20:00:23.789" v="505" actId="478"/>
          <ac:spMkLst>
            <pc:docMk/>
            <pc:sldMk cId="198669724" sldId="256"/>
            <ac:spMk id="17" creationId="{7C48F262-3465-BEAD-67DB-5A3BC22CA172}"/>
          </ac:spMkLst>
        </pc:spChg>
        <pc:spChg chg="add mod">
          <ac:chgData name="Miriam Morris" userId="7e13231ad861740b" providerId="LiveId" clId="{0631EF06-A817-41D1-B3E1-5A04CF4726C4}" dt="2026-03-14T17:43:49.423" v="501" actId="1036"/>
          <ac:spMkLst>
            <pc:docMk/>
            <pc:sldMk cId="198669724" sldId="256"/>
            <ac:spMk id="24" creationId="{8D33E545-4D57-83BA-8CE7-A5EF398A0B11}"/>
          </ac:spMkLst>
        </pc:spChg>
        <pc:spChg chg="add mod">
          <ac:chgData name="Miriam Morris" userId="7e13231ad861740b" providerId="LiveId" clId="{0631EF06-A817-41D1-B3E1-5A04CF4726C4}" dt="2026-03-14T17:43:49.423" v="501" actId="1036"/>
          <ac:spMkLst>
            <pc:docMk/>
            <pc:sldMk cId="198669724" sldId="256"/>
            <ac:spMk id="33" creationId="{50075AAD-EE3F-1D5B-C90E-B128EBDD3FEE}"/>
          </ac:spMkLst>
        </pc:spChg>
        <pc:picChg chg="del mod">
          <ac:chgData name="Miriam Morris" userId="7e13231ad861740b" providerId="LiveId" clId="{0631EF06-A817-41D1-B3E1-5A04CF4726C4}" dt="2026-03-14T16:32:25.414" v="3" actId="478"/>
          <ac:picMkLst>
            <pc:docMk/>
            <pc:sldMk cId="198669724" sldId="256"/>
            <ac:picMk id="5" creationId="{310C7B63-870F-37DB-A04F-A7BDD1C1FCC8}"/>
          </ac:picMkLst>
        </pc:picChg>
        <pc:picChg chg="add mod">
          <ac:chgData name="Miriam Morris" userId="7e13231ad861740b" providerId="LiveId" clId="{0631EF06-A817-41D1-B3E1-5A04CF4726C4}" dt="2026-03-14T17:37:06.772" v="457" actId="1076"/>
          <ac:picMkLst>
            <pc:docMk/>
            <pc:sldMk cId="198669724" sldId="256"/>
            <ac:picMk id="10" creationId="{AA6938FA-8A6F-21E7-646B-194B3F4C8519}"/>
          </ac:picMkLst>
        </pc:picChg>
        <pc:picChg chg="add del mod">
          <ac:chgData name="Miriam Morris" userId="7e13231ad861740b" providerId="LiveId" clId="{0631EF06-A817-41D1-B3E1-5A04CF4726C4}" dt="2026-03-14T16:59:03.607" v="215" actId="478"/>
          <ac:picMkLst>
            <pc:docMk/>
            <pc:sldMk cId="198669724" sldId="256"/>
            <ac:picMk id="11" creationId="{768ABCBF-E6EB-D399-B64F-FD489994BDBF}"/>
          </ac:picMkLst>
        </pc:picChg>
        <pc:picChg chg="add del mod">
          <ac:chgData name="Miriam Morris" userId="7e13231ad861740b" providerId="LiveId" clId="{0631EF06-A817-41D1-B3E1-5A04CF4726C4}" dt="2026-03-14T16:59:01.139" v="214" actId="478"/>
          <ac:picMkLst>
            <pc:docMk/>
            <pc:sldMk cId="198669724" sldId="256"/>
            <ac:picMk id="12" creationId="{FA9F2C21-33E6-C521-A54D-A164AFF2C96B}"/>
          </ac:picMkLst>
        </pc:picChg>
        <pc:picChg chg="add del mod">
          <ac:chgData name="Miriam Morris" userId="7e13231ad861740b" providerId="LiveId" clId="{0631EF06-A817-41D1-B3E1-5A04CF4726C4}" dt="2026-03-14T16:59:11.933" v="218" actId="478"/>
          <ac:picMkLst>
            <pc:docMk/>
            <pc:sldMk cId="198669724" sldId="256"/>
            <ac:picMk id="13" creationId="{84243438-C2C7-67BA-5D36-8021A3C2256F}"/>
          </ac:picMkLst>
        </pc:picChg>
        <pc:picChg chg="add del mod">
          <ac:chgData name="Miriam Morris" userId="7e13231ad861740b" providerId="LiveId" clId="{0631EF06-A817-41D1-B3E1-5A04CF4726C4}" dt="2026-03-14T16:50:56.194" v="150" actId="478"/>
          <ac:picMkLst>
            <pc:docMk/>
            <pc:sldMk cId="198669724" sldId="256"/>
            <ac:picMk id="14" creationId="{2DB8ADE9-A116-C12B-4069-C2A973F5CB36}"/>
          </ac:picMkLst>
        </pc:picChg>
        <pc:picChg chg="add del mod">
          <ac:chgData name="Miriam Morris" userId="7e13231ad861740b" providerId="LiveId" clId="{0631EF06-A817-41D1-B3E1-5A04CF4726C4}" dt="2026-03-14T16:51:00.224" v="151" actId="478"/>
          <ac:picMkLst>
            <pc:docMk/>
            <pc:sldMk cId="198669724" sldId="256"/>
            <ac:picMk id="15" creationId="{0EEFA02C-E870-A667-3061-068E19B90A88}"/>
          </ac:picMkLst>
        </pc:picChg>
        <pc:picChg chg="add del mod">
          <ac:chgData name="Miriam Morris" userId="7e13231ad861740b" providerId="LiveId" clId="{0631EF06-A817-41D1-B3E1-5A04CF4726C4}" dt="2026-03-14T16:59:13.902" v="221" actId="478"/>
          <ac:picMkLst>
            <pc:docMk/>
            <pc:sldMk cId="198669724" sldId="256"/>
            <ac:picMk id="18" creationId="{6FA3BE33-95AD-DC93-B955-23FC47AFF247}"/>
          </ac:picMkLst>
        </pc:picChg>
        <pc:picChg chg="add del mod">
          <ac:chgData name="Miriam Morris" userId="7e13231ad861740b" providerId="LiveId" clId="{0631EF06-A817-41D1-B3E1-5A04CF4726C4}" dt="2026-03-14T16:59:13.339" v="220" actId="478"/>
          <ac:picMkLst>
            <pc:docMk/>
            <pc:sldMk cId="198669724" sldId="256"/>
            <ac:picMk id="19" creationId="{3C836EF1-EA85-7258-60CC-2DB5CAD0C6FC}"/>
          </ac:picMkLst>
        </pc:picChg>
        <pc:picChg chg="add del mod">
          <ac:chgData name="Miriam Morris" userId="7e13231ad861740b" providerId="LiveId" clId="{0631EF06-A817-41D1-B3E1-5A04CF4726C4}" dt="2026-03-14T16:58:55.098" v="211" actId="478"/>
          <ac:picMkLst>
            <pc:docMk/>
            <pc:sldMk cId="198669724" sldId="256"/>
            <ac:picMk id="20" creationId="{1BB34051-83D7-D4E3-F970-E0F15C244D83}"/>
          </ac:picMkLst>
        </pc:picChg>
        <pc:picChg chg="add del mod">
          <ac:chgData name="Miriam Morris" userId="7e13231ad861740b" providerId="LiveId" clId="{0631EF06-A817-41D1-B3E1-5A04CF4726C4}" dt="2026-03-14T16:59:05.513" v="216" actId="478"/>
          <ac:picMkLst>
            <pc:docMk/>
            <pc:sldMk cId="198669724" sldId="256"/>
            <ac:picMk id="21" creationId="{57787BB7-4B30-8258-5466-3C2C8CF433F9}"/>
          </ac:picMkLst>
        </pc:picChg>
        <pc:picChg chg="add del mod">
          <ac:chgData name="Miriam Morris" userId="7e13231ad861740b" providerId="LiveId" clId="{0631EF06-A817-41D1-B3E1-5A04CF4726C4}" dt="2026-03-14T16:59:12.746" v="219" actId="478"/>
          <ac:picMkLst>
            <pc:docMk/>
            <pc:sldMk cId="198669724" sldId="256"/>
            <ac:picMk id="22" creationId="{540F1FEE-D8BD-161C-6E62-775F4FA4F7AE}"/>
          </ac:picMkLst>
        </pc:picChg>
        <pc:picChg chg="add del mod">
          <ac:chgData name="Miriam Morris" userId="7e13231ad861740b" providerId="LiveId" clId="{0631EF06-A817-41D1-B3E1-5A04CF4726C4}" dt="2026-03-14T16:59:00.092" v="213" actId="478"/>
          <ac:picMkLst>
            <pc:docMk/>
            <pc:sldMk cId="198669724" sldId="256"/>
            <ac:picMk id="23" creationId="{3B0CEE09-DDCC-3A06-1D0D-8A78D23AC28D}"/>
          </ac:picMkLst>
        </pc:picChg>
        <pc:picChg chg="add mod">
          <ac:chgData name="Miriam Morris" userId="7e13231ad861740b" providerId="LiveId" clId="{0631EF06-A817-41D1-B3E1-5A04CF4726C4}" dt="2026-03-14T17:43:49.423" v="501" actId="1036"/>
          <ac:picMkLst>
            <pc:docMk/>
            <pc:sldMk cId="198669724" sldId="256"/>
            <ac:picMk id="25" creationId="{51C315EF-F7CD-18C7-FC8A-AAB25325A347}"/>
          </ac:picMkLst>
        </pc:picChg>
        <pc:picChg chg="add del mod">
          <ac:chgData name="Miriam Morris" userId="7e13231ad861740b" providerId="LiveId" clId="{0631EF06-A817-41D1-B3E1-5A04CF4726C4}" dt="2026-03-14T17:23:19.745" v="372" actId="1076"/>
          <ac:picMkLst>
            <pc:docMk/>
            <pc:sldMk cId="198669724" sldId="256"/>
            <ac:picMk id="26" creationId="{81B9CEBC-21C4-D7B0-B9B9-83FB7C3F2933}"/>
          </ac:picMkLst>
        </pc:picChg>
        <pc:picChg chg="add mod">
          <ac:chgData name="Miriam Morris" userId="7e13231ad861740b" providerId="LiveId" clId="{0631EF06-A817-41D1-B3E1-5A04CF4726C4}" dt="2026-03-14T17:43:49.423" v="501" actId="1036"/>
          <ac:picMkLst>
            <pc:docMk/>
            <pc:sldMk cId="198669724" sldId="256"/>
            <ac:picMk id="27" creationId="{E392CA51-78FA-646C-96E5-4C25C68AB974}"/>
          </ac:picMkLst>
        </pc:picChg>
        <pc:picChg chg="add mod">
          <ac:chgData name="Miriam Morris" userId="7e13231ad861740b" providerId="LiveId" clId="{0631EF06-A817-41D1-B3E1-5A04CF4726C4}" dt="2026-03-14T17:29:10.775" v="410" actId="1076"/>
          <ac:picMkLst>
            <pc:docMk/>
            <pc:sldMk cId="198669724" sldId="256"/>
            <ac:picMk id="28" creationId="{3F3CB017-5DBA-9DEA-50C3-289EE7114EDD}"/>
          </ac:picMkLst>
        </pc:picChg>
        <pc:picChg chg="add mod">
          <ac:chgData name="Miriam Morris" userId="7e13231ad861740b" providerId="LiveId" clId="{0631EF06-A817-41D1-B3E1-5A04CF4726C4}" dt="2026-03-14T17:43:49.423" v="501" actId="1036"/>
          <ac:picMkLst>
            <pc:docMk/>
            <pc:sldMk cId="198669724" sldId="256"/>
            <ac:picMk id="29" creationId="{C39C3203-B885-CAB6-3363-3E6B967CEF10}"/>
          </ac:picMkLst>
        </pc:picChg>
        <pc:picChg chg="add mod">
          <ac:chgData name="Miriam Morris" userId="7e13231ad861740b" providerId="LiveId" clId="{0631EF06-A817-41D1-B3E1-5A04CF4726C4}" dt="2026-03-14T17:25:27.655" v="384" actId="1076"/>
          <ac:picMkLst>
            <pc:docMk/>
            <pc:sldMk cId="198669724" sldId="256"/>
            <ac:picMk id="30" creationId="{EA9BEBE7-EA7B-1016-CD63-24FA48F32602}"/>
          </ac:picMkLst>
        </pc:picChg>
        <pc:picChg chg="add mod">
          <ac:chgData name="Miriam Morris" userId="7e13231ad861740b" providerId="LiveId" clId="{0631EF06-A817-41D1-B3E1-5A04CF4726C4}" dt="2026-03-14T17:25:25.608" v="383" actId="1076"/>
          <ac:picMkLst>
            <pc:docMk/>
            <pc:sldMk cId="198669724" sldId="256"/>
            <ac:picMk id="31" creationId="{7A8985F1-ECEC-F293-4F57-02AB26B97A36}"/>
          </ac:picMkLst>
        </pc:picChg>
        <pc:picChg chg="add mod">
          <ac:chgData name="Miriam Morris" userId="7e13231ad861740b" providerId="LiveId" clId="{0631EF06-A817-41D1-B3E1-5A04CF4726C4}" dt="2026-03-14T17:28:55.747" v="406" actId="1076"/>
          <ac:picMkLst>
            <pc:docMk/>
            <pc:sldMk cId="198669724" sldId="256"/>
            <ac:picMk id="32" creationId="{AA5C15FB-5A5E-0AA3-4327-3CADD95233B7}"/>
          </ac:picMkLst>
        </pc:picChg>
        <pc:picChg chg="add mod">
          <ac:chgData name="Miriam Morris" userId="7e13231ad861740b" providerId="LiveId" clId="{0631EF06-A817-41D1-B3E1-5A04CF4726C4}" dt="2026-03-14T20:01:28.925" v="510" actId="688"/>
          <ac:picMkLst>
            <pc:docMk/>
            <pc:sldMk cId="198669724" sldId="256"/>
            <ac:picMk id="34" creationId="{D3F2E518-C74D-8113-CCE8-4798BBDDD9C3}"/>
          </ac:picMkLst>
        </pc:picChg>
        <pc:picChg chg="del mod">
          <ac:chgData name="Miriam Morris" userId="7e13231ad861740b" providerId="LiveId" clId="{0631EF06-A817-41D1-B3E1-5A04CF4726C4}" dt="2026-03-14T16:58:57.140" v="212" actId="478"/>
          <ac:picMkLst>
            <pc:docMk/>
            <pc:sldMk cId="198669724" sldId="256"/>
            <ac:picMk id="1026" creationId="{C5C358F6-6E88-1366-E594-D0CEEB53396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63A903E1-B5AD-4A8E-BA35-8EFAE5FD3401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4888" y="1252538"/>
            <a:ext cx="23399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238BAEC1-421E-457E-9C01-2E71FB1C4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42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8BAEC1-421E-457E-9C01-2E71FB1C407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511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61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74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416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7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255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93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598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99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399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69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52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2CF2CA-804B-42F7-8F54-ABE28EF49927}" type="datetimeFigureOut">
              <a:rPr lang="en-GB" smtClean="0"/>
              <a:t>14/03/2026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FCC832-1B1D-4ED9-B67F-F1ACCC71D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29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tmp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Free Question Mark, Download Free Question Mark png images, Free ...">
            <a:extLst>
              <a:ext uri="{FF2B5EF4-FFF2-40B4-BE49-F238E27FC236}">
                <a16:creationId xmlns:a16="http://schemas.microsoft.com/office/drawing/2014/main" id="{51C315EF-F7CD-18C7-FC8A-AAB25325A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3" b="89984" l="28216" r="73077">
                        <a14:foregroundMark x1="30511" y1="24071" x2="38591" y2="20840"/>
                        <a14:foregroundMark x1="38591" y1="20840" x2="44150" y2="13005"/>
                        <a14:foregroundMark x1="44150" y1="13005" x2="59793" y2="13045"/>
                        <a14:foregroundMark x1="59793" y1="13045" x2="68746" y2="24919"/>
                        <a14:foregroundMark x1="68746" y1="24919" x2="63122" y2="39661"/>
                        <a14:foregroundMark x1="63122" y1="39661" x2="61151" y2="22173"/>
                        <a14:foregroundMark x1="61151" y1="22173" x2="48836" y2="18821"/>
                        <a14:foregroundMark x1="48836" y1="18821" x2="40271" y2="27504"/>
                        <a14:foregroundMark x1="40271" y1="27504" x2="31642" y2="26616"/>
                        <a14:foregroundMark x1="31642" y1="26616" x2="39173" y2="14822"/>
                        <a14:foregroundMark x1="39173" y1="14822" x2="48449" y2="12520"/>
                        <a14:foregroundMark x1="48449" y1="12520" x2="59955" y2="12520"/>
                        <a14:foregroundMark x1="59955" y1="12520" x2="69360" y2="20234"/>
                        <a14:foregroundMark x1="69360" y1="20234" x2="71526" y2="27302"/>
                        <a14:foregroundMark x1="63154" y1="42044" x2="54719" y2="54362"/>
                        <a14:foregroundMark x1="54719" y1="54362" x2="46800" y2="59047"/>
                        <a14:foregroundMark x1="46800" y1="59047" x2="70136" y2="29241"/>
                        <a14:foregroundMark x1="70136" y1="29241" x2="69522" y2="41478"/>
                        <a14:foregroundMark x1="69522" y1="41478" x2="60633" y2="52423"/>
                        <a14:foregroundMark x1="60633" y1="52423" x2="55268" y2="64620"/>
                        <a14:foregroundMark x1="55268" y1="64620" x2="46865" y2="65711"/>
                        <a14:foregroundMark x1="47835" y1="75242" x2="49192" y2="75081"/>
                        <a14:foregroundMark x1="71590" y1="22456" x2="73077" y2="35339"/>
                        <a14:foregroundMark x1="73077" y1="35339" x2="71590" y2="38611"/>
                        <a14:foregroundMark x1="57628" y1="9855" x2="46542" y2="9895"/>
                        <a14:foregroundMark x1="46542" y1="9895" x2="55591" y2="8643"/>
                        <a14:foregroundMark x1="55591" y1="8643" x2="57046" y2="9289"/>
                        <a14:foregroundMark x1="30640" y1="22738" x2="28216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22885"/>
          <a:stretch>
            <a:fillRect/>
          </a:stretch>
        </p:blipFill>
        <p:spPr bwMode="auto">
          <a:xfrm rot="13055398">
            <a:off x="9424779" y="3186889"/>
            <a:ext cx="2000619" cy="3239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 descr="Free Question Mark, Download Free Question Mark png images, Free ...">
            <a:extLst>
              <a:ext uri="{FF2B5EF4-FFF2-40B4-BE49-F238E27FC236}">
                <a16:creationId xmlns:a16="http://schemas.microsoft.com/office/drawing/2014/main" id="{EA9BEBE7-EA7B-1016-CD63-24FA48F32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rgbClr val="A02B93">
                <a:shade val="45000"/>
                <a:satMod val="135000"/>
              </a:srgb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3" b="89984" l="28216" r="73077">
                        <a14:foregroundMark x1="30511" y1="24071" x2="38591" y2="20840"/>
                        <a14:foregroundMark x1="38591" y1="20840" x2="44150" y2="13005"/>
                        <a14:foregroundMark x1="44150" y1="13005" x2="59793" y2="13045"/>
                        <a14:foregroundMark x1="59793" y1="13045" x2="68746" y2="24919"/>
                        <a14:foregroundMark x1="68746" y1="24919" x2="63122" y2="39661"/>
                        <a14:foregroundMark x1="63122" y1="39661" x2="61151" y2="22173"/>
                        <a14:foregroundMark x1="61151" y1="22173" x2="48836" y2="18821"/>
                        <a14:foregroundMark x1="48836" y1="18821" x2="40271" y2="27504"/>
                        <a14:foregroundMark x1="40271" y1="27504" x2="31642" y2="26616"/>
                        <a14:foregroundMark x1="31642" y1="26616" x2="39173" y2="14822"/>
                        <a14:foregroundMark x1="39173" y1="14822" x2="48449" y2="12520"/>
                        <a14:foregroundMark x1="48449" y1="12520" x2="59955" y2="12520"/>
                        <a14:foregroundMark x1="59955" y1="12520" x2="69360" y2="20234"/>
                        <a14:foregroundMark x1="69360" y1="20234" x2="71526" y2="27302"/>
                        <a14:foregroundMark x1="63154" y1="42044" x2="54719" y2="54362"/>
                        <a14:foregroundMark x1="54719" y1="54362" x2="46800" y2="59047"/>
                        <a14:foregroundMark x1="46800" y1="59047" x2="70136" y2="29241"/>
                        <a14:foregroundMark x1="70136" y1="29241" x2="69522" y2="41478"/>
                        <a14:foregroundMark x1="69522" y1="41478" x2="60633" y2="52423"/>
                        <a14:foregroundMark x1="60633" y1="52423" x2="55268" y2="64620"/>
                        <a14:foregroundMark x1="55268" y1="64620" x2="46865" y2="65711"/>
                        <a14:foregroundMark x1="47835" y1="75242" x2="49192" y2="75081"/>
                        <a14:foregroundMark x1="71590" y1="22456" x2="73077" y2="35339"/>
                        <a14:foregroundMark x1="73077" y1="35339" x2="71590" y2="38611"/>
                        <a14:foregroundMark x1="57628" y1="9855" x2="46542" y2="9895"/>
                        <a14:foregroundMark x1="46542" y1="9895" x2="55591" y2="8643"/>
                        <a14:foregroundMark x1="55591" y1="8643" x2="57046" y2="9289"/>
                        <a14:foregroundMark x1="30640" y1="22738" x2="28216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22885"/>
          <a:stretch>
            <a:fillRect/>
          </a:stretch>
        </p:blipFill>
        <p:spPr bwMode="auto">
          <a:xfrm rot="1797261">
            <a:off x="7938094" y="5560445"/>
            <a:ext cx="3552456" cy="57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Free Question Mark, Download Free Question Mark png images, Free ...">
            <a:extLst>
              <a:ext uri="{FF2B5EF4-FFF2-40B4-BE49-F238E27FC236}">
                <a16:creationId xmlns:a16="http://schemas.microsoft.com/office/drawing/2014/main" id="{AA6938FA-8A6F-21E7-646B-194B3F4C8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rgbClr val="A02B93">
                <a:shade val="45000"/>
                <a:satMod val="135000"/>
              </a:srgb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3" b="89984" l="28216" r="73077">
                        <a14:foregroundMark x1="30511" y1="24071" x2="38591" y2="20840"/>
                        <a14:foregroundMark x1="38591" y1="20840" x2="44150" y2="13005"/>
                        <a14:foregroundMark x1="44150" y1="13005" x2="59793" y2="13045"/>
                        <a14:foregroundMark x1="59793" y1="13045" x2="68746" y2="24919"/>
                        <a14:foregroundMark x1="68746" y1="24919" x2="63122" y2="39661"/>
                        <a14:foregroundMark x1="63122" y1="39661" x2="61151" y2="22173"/>
                        <a14:foregroundMark x1="61151" y1="22173" x2="48836" y2="18821"/>
                        <a14:foregroundMark x1="48836" y1="18821" x2="40271" y2="27504"/>
                        <a14:foregroundMark x1="40271" y1="27504" x2="31642" y2="26616"/>
                        <a14:foregroundMark x1="31642" y1="26616" x2="39173" y2="14822"/>
                        <a14:foregroundMark x1="39173" y1="14822" x2="48449" y2="12520"/>
                        <a14:foregroundMark x1="48449" y1="12520" x2="59955" y2="12520"/>
                        <a14:foregroundMark x1="59955" y1="12520" x2="69360" y2="20234"/>
                        <a14:foregroundMark x1="69360" y1="20234" x2="71526" y2="27302"/>
                        <a14:foregroundMark x1="63154" y1="42044" x2="54719" y2="54362"/>
                        <a14:foregroundMark x1="54719" y1="54362" x2="46800" y2="59047"/>
                        <a14:foregroundMark x1="46800" y1="59047" x2="70136" y2="29241"/>
                        <a14:foregroundMark x1="70136" y1="29241" x2="69522" y2="41478"/>
                        <a14:foregroundMark x1="69522" y1="41478" x2="60633" y2="52423"/>
                        <a14:foregroundMark x1="60633" y1="52423" x2="55268" y2="64620"/>
                        <a14:foregroundMark x1="55268" y1="64620" x2="46865" y2="65711"/>
                        <a14:foregroundMark x1="47835" y1="75242" x2="49192" y2="75081"/>
                        <a14:foregroundMark x1="71590" y1="22456" x2="73077" y2="35339"/>
                        <a14:foregroundMark x1="73077" y1="35339" x2="71590" y2="38611"/>
                        <a14:foregroundMark x1="57628" y1="9855" x2="46542" y2="9895"/>
                        <a14:foregroundMark x1="46542" y1="9895" x2="55591" y2="8643"/>
                        <a14:foregroundMark x1="55591" y1="8643" x2="57046" y2="9289"/>
                        <a14:foregroundMark x1="30640" y1="22738" x2="28216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22885"/>
          <a:stretch>
            <a:fillRect/>
          </a:stretch>
        </p:blipFill>
        <p:spPr bwMode="auto">
          <a:xfrm>
            <a:off x="15523" y="-398272"/>
            <a:ext cx="6738643" cy="1091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FB8F67-97F4-2DF7-E209-81D33D12260F}"/>
              </a:ext>
            </a:extLst>
          </p:cNvPr>
          <p:cNvSpPr txBox="1"/>
          <p:nvPr/>
        </p:nvSpPr>
        <p:spPr>
          <a:xfrm rot="21200699">
            <a:off x="467882" y="1105267"/>
            <a:ext cx="53620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7200" b="1" dirty="0">
                <a:solidFill>
                  <a:schemeClr val="accent5">
                    <a:lumMod val="75000"/>
                  </a:schemeClr>
                </a:solidFill>
              </a:rPr>
              <a:t>Quiz Supper</a:t>
            </a: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6B710D-BD33-6097-BC2A-62F4FBB9E563}"/>
              </a:ext>
            </a:extLst>
          </p:cNvPr>
          <p:cNvSpPr txBox="1"/>
          <p:nvPr/>
        </p:nvSpPr>
        <p:spPr>
          <a:xfrm rot="21145487">
            <a:off x="1295625" y="2151351"/>
            <a:ext cx="50787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i="1" dirty="0">
                <a:solidFill>
                  <a:schemeClr val="accent6">
                    <a:lumMod val="50000"/>
                  </a:schemeClr>
                </a:solidFill>
              </a:rPr>
              <a:t>A highly entertaining quiz, </a:t>
            </a:r>
          </a:p>
          <a:p>
            <a:pPr algn="r"/>
            <a:r>
              <a:rPr lang="en-GB" sz="2000" b="1" i="1" dirty="0">
                <a:solidFill>
                  <a:schemeClr val="accent6">
                    <a:lumMod val="50000"/>
                  </a:schemeClr>
                </a:solidFill>
              </a:rPr>
              <a:t>a delicious supper </a:t>
            </a:r>
          </a:p>
          <a:p>
            <a:pPr algn="r"/>
            <a:r>
              <a:rPr lang="en-GB" sz="2000" b="1" i="1" dirty="0">
                <a:solidFill>
                  <a:schemeClr val="accent6">
                    <a:lumMod val="50000"/>
                  </a:schemeClr>
                </a:solidFill>
              </a:rPr>
              <a:t>and a raffle in aid of the </a:t>
            </a:r>
          </a:p>
          <a:p>
            <a:pPr algn="r"/>
            <a:r>
              <a:rPr lang="en-GB" sz="2000" b="1" i="1" dirty="0">
                <a:solidFill>
                  <a:schemeClr val="accent6">
                    <a:lumMod val="50000"/>
                  </a:schemeClr>
                </a:solidFill>
              </a:rPr>
              <a:t>Heritage Conservation Fund</a:t>
            </a:r>
          </a:p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74E3AD-67E4-77CF-B6EF-4F32349E0320}"/>
              </a:ext>
            </a:extLst>
          </p:cNvPr>
          <p:cNvSpPr txBox="1"/>
          <p:nvPr/>
        </p:nvSpPr>
        <p:spPr>
          <a:xfrm rot="21271496">
            <a:off x="888323" y="9333736"/>
            <a:ext cx="5284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7030A0"/>
                </a:solidFill>
              </a:rPr>
              <a:t>Bookings via Ticket Source using the QR code</a:t>
            </a: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D60B8C-196D-BEE5-299A-9F354E594929}"/>
              </a:ext>
            </a:extLst>
          </p:cNvPr>
          <p:cNvSpPr txBox="1"/>
          <p:nvPr/>
        </p:nvSpPr>
        <p:spPr>
          <a:xfrm rot="21391015">
            <a:off x="2451924" y="5720397"/>
            <a:ext cx="48165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 </a:t>
            </a:r>
          </a:p>
          <a:p>
            <a:r>
              <a:rPr lang="en-GB" sz="2000" b="1" dirty="0">
                <a:solidFill>
                  <a:schemeClr val="accent6">
                    <a:lumMod val="50000"/>
                  </a:schemeClr>
                </a:solidFill>
              </a:rPr>
              <a:t>A glass of Prosecco on arrival</a:t>
            </a:r>
          </a:p>
          <a:p>
            <a:r>
              <a:rPr lang="en-GB" sz="2000" b="1" dirty="0">
                <a:solidFill>
                  <a:schemeClr val="accent6">
                    <a:lumMod val="50000"/>
                  </a:schemeClr>
                </a:solidFill>
              </a:rPr>
              <a:t>7pm three-course supper</a:t>
            </a:r>
          </a:p>
          <a:p>
            <a:r>
              <a:rPr lang="en-GB" sz="2000" b="1" dirty="0">
                <a:solidFill>
                  <a:schemeClr val="accent6">
                    <a:lumMod val="50000"/>
                  </a:schemeClr>
                </a:solidFill>
              </a:rPr>
              <a:t>   Wine available to purchase</a:t>
            </a:r>
          </a:p>
          <a:p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33E545-4D57-83BA-8CE7-A5EF398A0B11}"/>
              </a:ext>
            </a:extLst>
          </p:cNvPr>
          <p:cNvSpPr txBox="1"/>
          <p:nvPr/>
        </p:nvSpPr>
        <p:spPr>
          <a:xfrm rot="399294">
            <a:off x="145691" y="3181705"/>
            <a:ext cx="5365046" cy="2527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dirty="0">
                <a:solidFill>
                  <a:srgbClr val="C00000"/>
                </a:solidFill>
              </a:rPr>
              <a:t>Saturday 18 April</a:t>
            </a:r>
          </a:p>
          <a:p>
            <a:r>
              <a:rPr lang="en-GB" sz="2400" b="1" dirty="0">
                <a:solidFill>
                  <a:srgbClr val="C00000"/>
                </a:solidFill>
              </a:rPr>
              <a:t>Doors open 6:30pm</a:t>
            </a:r>
          </a:p>
          <a:p>
            <a:r>
              <a:rPr lang="en-GB" sz="2400" b="1" dirty="0">
                <a:solidFill>
                  <a:srgbClr val="C00000"/>
                </a:solidFill>
              </a:rPr>
              <a:t>Tickets £25 per person </a:t>
            </a:r>
          </a:p>
          <a:p>
            <a:r>
              <a:rPr lang="en-GB" sz="2400" b="1" dirty="0">
                <a:solidFill>
                  <a:srgbClr val="C00000"/>
                </a:solidFill>
              </a:rPr>
              <a:t>Tables of eight £200</a:t>
            </a:r>
          </a:p>
          <a:p>
            <a:r>
              <a:rPr lang="en-GB" sz="2400" b="1" dirty="0">
                <a:solidFill>
                  <a:srgbClr val="C00000"/>
                </a:solidFill>
              </a:rPr>
              <a:t>St. Michael and All Angels Parish Hall</a:t>
            </a:r>
            <a:endParaRPr lang="en-GB" sz="2400" dirty="0"/>
          </a:p>
          <a:p>
            <a:endParaRPr lang="en-GB" dirty="0"/>
          </a:p>
        </p:txBody>
      </p:sp>
      <p:pic>
        <p:nvPicPr>
          <p:cNvPr id="26" name="Picture 2" descr="Free Question Mark, Download Free Question Mark png images, Free ...">
            <a:extLst>
              <a:ext uri="{FF2B5EF4-FFF2-40B4-BE49-F238E27FC236}">
                <a16:creationId xmlns:a16="http://schemas.microsoft.com/office/drawing/2014/main" id="{81B9CEBC-21C4-D7B0-B9B9-83FB7C3F2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3" b="89984" l="28216" r="73077">
                        <a14:foregroundMark x1="30511" y1="24071" x2="38591" y2="20840"/>
                        <a14:foregroundMark x1="38591" y1="20840" x2="44150" y2="13005"/>
                        <a14:foregroundMark x1="44150" y1="13005" x2="59793" y2="13045"/>
                        <a14:foregroundMark x1="59793" y1="13045" x2="68746" y2="24919"/>
                        <a14:foregroundMark x1="68746" y1="24919" x2="63122" y2="39661"/>
                        <a14:foregroundMark x1="63122" y1="39661" x2="61151" y2="22173"/>
                        <a14:foregroundMark x1="61151" y1="22173" x2="48836" y2="18821"/>
                        <a14:foregroundMark x1="48836" y1="18821" x2="40271" y2="27504"/>
                        <a14:foregroundMark x1="40271" y1="27504" x2="31642" y2="26616"/>
                        <a14:foregroundMark x1="31642" y1="26616" x2="39173" y2="14822"/>
                        <a14:foregroundMark x1="39173" y1="14822" x2="48449" y2="12520"/>
                        <a14:foregroundMark x1="48449" y1="12520" x2="59955" y2="12520"/>
                        <a14:foregroundMark x1="59955" y1="12520" x2="69360" y2="20234"/>
                        <a14:foregroundMark x1="69360" y1="20234" x2="71526" y2="27302"/>
                        <a14:foregroundMark x1="63154" y1="42044" x2="54719" y2="54362"/>
                        <a14:foregroundMark x1="54719" y1="54362" x2="46800" y2="59047"/>
                        <a14:foregroundMark x1="46800" y1="59047" x2="70136" y2="29241"/>
                        <a14:foregroundMark x1="70136" y1="29241" x2="69522" y2="41478"/>
                        <a14:foregroundMark x1="69522" y1="41478" x2="60633" y2="52423"/>
                        <a14:foregroundMark x1="60633" y1="52423" x2="55268" y2="64620"/>
                        <a14:foregroundMark x1="55268" y1="64620" x2="46865" y2="65711"/>
                        <a14:foregroundMark x1="47835" y1="75242" x2="49192" y2="75081"/>
                        <a14:foregroundMark x1="71590" y1="22456" x2="73077" y2="35339"/>
                        <a14:foregroundMark x1="73077" y1="35339" x2="71590" y2="38611"/>
                        <a14:foregroundMark x1="57628" y1="9855" x2="46542" y2="9895"/>
                        <a14:foregroundMark x1="46542" y1="9895" x2="55591" y2="8643"/>
                        <a14:foregroundMark x1="55591" y1="8643" x2="57046" y2="9289"/>
                        <a14:foregroundMark x1="30640" y1="22738" x2="28216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22885"/>
          <a:stretch>
            <a:fillRect/>
          </a:stretch>
        </p:blipFill>
        <p:spPr bwMode="auto">
          <a:xfrm>
            <a:off x="-2849549" y="1686926"/>
            <a:ext cx="1375710" cy="222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Free Question Mark, Download Free Question Mark png images, Free ...">
            <a:extLst>
              <a:ext uri="{FF2B5EF4-FFF2-40B4-BE49-F238E27FC236}">
                <a16:creationId xmlns:a16="http://schemas.microsoft.com/office/drawing/2014/main" id="{E392CA51-78FA-646C-96E5-4C25C68AB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3" b="89984" l="28216" r="73077">
                        <a14:foregroundMark x1="30511" y1="24071" x2="38591" y2="20840"/>
                        <a14:foregroundMark x1="38591" y1="20840" x2="44150" y2="13005"/>
                        <a14:foregroundMark x1="44150" y1="13005" x2="59793" y2="13045"/>
                        <a14:foregroundMark x1="59793" y1="13045" x2="68746" y2="24919"/>
                        <a14:foregroundMark x1="68746" y1="24919" x2="63122" y2="39661"/>
                        <a14:foregroundMark x1="63122" y1="39661" x2="61151" y2="22173"/>
                        <a14:foregroundMark x1="61151" y1="22173" x2="48836" y2="18821"/>
                        <a14:foregroundMark x1="48836" y1="18821" x2="40271" y2="27504"/>
                        <a14:foregroundMark x1="40271" y1="27504" x2="31642" y2="26616"/>
                        <a14:foregroundMark x1="31642" y1="26616" x2="39173" y2="14822"/>
                        <a14:foregroundMark x1="39173" y1="14822" x2="48449" y2="12520"/>
                        <a14:foregroundMark x1="48449" y1="12520" x2="59955" y2="12520"/>
                        <a14:foregroundMark x1="59955" y1="12520" x2="69360" y2="20234"/>
                        <a14:foregroundMark x1="69360" y1="20234" x2="71526" y2="27302"/>
                        <a14:foregroundMark x1="63154" y1="42044" x2="54719" y2="54362"/>
                        <a14:foregroundMark x1="54719" y1="54362" x2="46800" y2="59047"/>
                        <a14:foregroundMark x1="46800" y1="59047" x2="70136" y2="29241"/>
                        <a14:foregroundMark x1="70136" y1="29241" x2="69522" y2="41478"/>
                        <a14:foregroundMark x1="69522" y1="41478" x2="60633" y2="52423"/>
                        <a14:foregroundMark x1="60633" y1="52423" x2="55268" y2="64620"/>
                        <a14:foregroundMark x1="55268" y1="64620" x2="46865" y2="65711"/>
                        <a14:foregroundMark x1="47835" y1="75242" x2="49192" y2="75081"/>
                        <a14:foregroundMark x1="71590" y1="22456" x2="73077" y2="35339"/>
                        <a14:foregroundMark x1="73077" y1="35339" x2="71590" y2="38611"/>
                        <a14:foregroundMark x1="57628" y1="9855" x2="46542" y2="9895"/>
                        <a14:foregroundMark x1="46542" y1="9895" x2="55591" y2="8643"/>
                        <a14:foregroundMark x1="55591" y1="8643" x2="57046" y2="9289"/>
                        <a14:foregroundMark x1="30640" y1="22738" x2="28216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22885"/>
          <a:stretch>
            <a:fillRect/>
          </a:stretch>
        </p:blipFill>
        <p:spPr bwMode="auto">
          <a:xfrm rot="10800000" flipH="1">
            <a:off x="8644341" y="8699226"/>
            <a:ext cx="890603" cy="1442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 descr="Free Question Mark, Download Free Question Mark png images, Free ...">
            <a:extLst>
              <a:ext uri="{FF2B5EF4-FFF2-40B4-BE49-F238E27FC236}">
                <a16:creationId xmlns:a16="http://schemas.microsoft.com/office/drawing/2014/main" id="{3F3CB017-5DBA-9DEA-50C3-289EE7114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3" b="89984" l="28216" r="73077">
                        <a14:foregroundMark x1="30511" y1="24071" x2="38591" y2="20840"/>
                        <a14:foregroundMark x1="38591" y1="20840" x2="44150" y2="13005"/>
                        <a14:foregroundMark x1="44150" y1="13005" x2="59793" y2="13045"/>
                        <a14:foregroundMark x1="59793" y1="13045" x2="68746" y2="24919"/>
                        <a14:foregroundMark x1="68746" y1="24919" x2="63122" y2="39661"/>
                        <a14:foregroundMark x1="63122" y1="39661" x2="61151" y2="22173"/>
                        <a14:foregroundMark x1="61151" y1="22173" x2="48836" y2="18821"/>
                        <a14:foregroundMark x1="48836" y1="18821" x2="40271" y2="27504"/>
                        <a14:foregroundMark x1="40271" y1="27504" x2="31642" y2="26616"/>
                        <a14:foregroundMark x1="31642" y1="26616" x2="39173" y2="14822"/>
                        <a14:foregroundMark x1="39173" y1="14822" x2="48449" y2="12520"/>
                        <a14:foregroundMark x1="48449" y1="12520" x2="59955" y2="12520"/>
                        <a14:foregroundMark x1="59955" y1="12520" x2="69360" y2="20234"/>
                        <a14:foregroundMark x1="69360" y1="20234" x2="71526" y2="27302"/>
                        <a14:foregroundMark x1="63154" y1="42044" x2="54719" y2="54362"/>
                        <a14:foregroundMark x1="54719" y1="54362" x2="46800" y2="59047"/>
                        <a14:foregroundMark x1="46800" y1="59047" x2="70136" y2="29241"/>
                        <a14:foregroundMark x1="70136" y1="29241" x2="69522" y2="41478"/>
                        <a14:foregroundMark x1="69522" y1="41478" x2="60633" y2="52423"/>
                        <a14:foregroundMark x1="60633" y1="52423" x2="55268" y2="64620"/>
                        <a14:foregroundMark x1="55268" y1="64620" x2="46865" y2="65711"/>
                        <a14:foregroundMark x1="47835" y1="75242" x2="49192" y2="75081"/>
                        <a14:foregroundMark x1="71590" y1="22456" x2="73077" y2="35339"/>
                        <a14:foregroundMark x1="73077" y1="35339" x2="71590" y2="38611"/>
                        <a14:foregroundMark x1="57628" y1="9855" x2="46542" y2="9895"/>
                        <a14:foregroundMark x1="46542" y1="9895" x2="55591" y2="8643"/>
                        <a14:foregroundMark x1="55591" y1="8643" x2="57046" y2="9289"/>
                        <a14:foregroundMark x1="30640" y1="22738" x2="28216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22885"/>
          <a:stretch>
            <a:fillRect/>
          </a:stretch>
        </p:blipFill>
        <p:spPr bwMode="auto">
          <a:xfrm rot="10271638">
            <a:off x="-2305034" y="8366597"/>
            <a:ext cx="1211999" cy="1962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 descr="Free Question Mark, Download Free Question Mark png images, Free ...">
            <a:extLst>
              <a:ext uri="{FF2B5EF4-FFF2-40B4-BE49-F238E27FC236}">
                <a16:creationId xmlns:a16="http://schemas.microsoft.com/office/drawing/2014/main" id="{C39C3203-B885-CAB6-3363-3E6B967CE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3" b="89984" l="28216" r="73077">
                        <a14:foregroundMark x1="30511" y1="24071" x2="38591" y2="20840"/>
                        <a14:foregroundMark x1="38591" y1="20840" x2="44150" y2="13005"/>
                        <a14:foregroundMark x1="44150" y1="13005" x2="59793" y2="13045"/>
                        <a14:foregroundMark x1="59793" y1="13045" x2="68746" y2="24919"/>
                        <a14:foregroundMark x1="68746" y1="24919" x2="63122" y2="39661"/>
                        <a14:foregroundMark x1="63122" y1="39661" x2="61151" y2="22173"/>
                        <a14:foregroundMark x1="61151" y1="22173" x2="48836" y2="18821"/>
                        <a14:foregroundMark x1="48836" y1="18821" x2="40271" y2="27504"/>
                        <a14:foregroundMark x1="40271" y1="27504" x2="31642" y2="26616"/>
                        <a14:foregroundMark x1="31642" y1="26616" x2="39173" y2="14822"/>
                        <a14:foregroundMark x1="39173" y1="14822" x2="48449" y2="12520"/>
                        <a14:foregroundMark x1="48449" y1="12520" x2="59955" y2="12520"/>
                        <a14:foregroundMark x1="59955" y1="12520" x2="69360" y2="20234"/>
                        <a14:foregroundMark x1="69360" y1="20234" x2="71526" y2="27302"/>
                        <a14:foregroundMark x1="63154" y1="42044" x2="54719" y2="54362"/>
                        <a14:foregroundMark x1="54719" y1="54362" x2="46800" y2="59047"/>
                        <a14:foregroundMark x1="46800" y1="59047" x2="70136" y2="29241"/>
                        <a14:foregroundMark x1="70136" y1="29241" x2="69522" y2="41478"/>
                        <a14:foregroundMark x1="69522" y1="41478" x2="60633" y2="52423"/>
                        <a14:foregroundMark x1="60633" y1="52423" x2="55268" y2="64620"/>
                        <a14:foregroundMark x1="55268" y1="64620" x2="46865" y2="65711"/>
                        <a14:foregroundMark x1="47835" y1="75242" x2="49192" y2="75081"/>
                        <a14:foregroundMark x1="71590" y1="22456" x2="73077" y2="35339"/>
                        <a14:foregroundMark x1="73077" y1="35339" x2="71590" y2="38611"/>
                        <a14:foregroundMark x1="57628" y1="9855" x2="46542" y2="9895"/>
                        <a14:foregroundMark x1="46542" y1="9895" x2="55591" y2="8643"/>
                        <a14:foregroundMark x1="55591" y1="8643" x2="57046" y2="9289"/>
                        <a14:foregroundMark x1="30640" y1="22738" x2="28216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22885"/>
          <a:stretch>
            <a:fillRect/>
          </a:stretch>
        </p:blipFill>
        <p:spPr bwMode="auto">
          <a:xfrm rot="10390845">
            <a:off x="-2567517" y="4688154"/>
            <a:ext cx="794876" cy="128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 descr="Free Question Mark, Download Free Question Mark png images, Free ...">
            <a:extLst>
              <a:ext uri="{FF2B5EF4-FFF2-40B4-BE49-F238E27FC236}">
                <a16:creationId xmlns:a16="http://schemas.microsoft.com/office/drawing/2014/main" id="{7A8985F1-ECEC-F293-4F57-02AB26B97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rgbClr val="A02B93">
                <a:shade val="45000"/>
                <a:satMod val="135000"/>
              </a:srgb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3" b="89984" l="28216" r="73077">
                        <a14:foregroundMark x1="30511" y1="24071" x2="38591" y2="20840"/>
                        <a14:foregroundMark x1="38591" y1="20840" x2="44150" y2="13005"/>
                        <a14:foregroundMark x1="44150" y1="13005" x2="59793" y2="13045"/>
                        <a14:foregroundMark x1="59793" y1="13045" x2="68746" y2="24919"/>
                        <a14:foregroundMark x1="68746" y1="24919" x2="63122" y2="39661"/>
                        <a14:foregroundMark x1="63122" y1="39661" x2="61151" y2="22173"/>
                        <a14:foregroundMark x1="61151" y1="22173" x2="48836" y2="18821"/>
                        <a14:foregroundMark x1="48836" y1="18821" x2="40271" y2="27504"/>
                        <a14:foregroundMark x1="40271" y1="27504" x2="31642" y2="26616"/>
                        <a14:foregroundMark x1="31642" y1="26616" x2="39173" y2="14822"/>
                        <a14:foregroundMark x1="39173" y1="14822" x2="48449" y2="12520"/>
                        <a14:foregroundMark x1="48449" y1="12520" x2="59955" y2="12520"/>
                        <a14:foregroundMark x1="59955" y1="12520" x2="69360" y2="20234"/>
                        <a14:foregroundMark x1="69360" y1="20234" x2="71526" y2="27302"/>
                        <a14:foregroundMark x1="63154" y1="42044" x2="54719" y2="54362"/>
                        <a14:foregroundMark x1="54719" y1="54362" x2="46800" y2="59047"/>
                        <a14:foregroundMark x1="46800" y1="59047" x2="70136" y2="29241"/>
                        <a14:foregroundMark x1="70136" y1="29241" x2="69522" y2="41478"/>
                        <a14:foregroundMark x1="69522" y1="41478" x2="60633" y2="52423"/>
                        <a14:foregroundMark x1="60633" y1="52423" x2="55268" y2="64620"/>
                        <a14:foregroundMark x1="55268" y1="64620" x2="46865" y2="65711"/>
                        <a14:foregroundMark x1="47835" y1="75242" x2="49192" y2="75081"/>
                        <a14:foregroundMark x1="71590" y1="22456" x2="73077" y2="35339"/>
                        <a14:foregroundMark x1="73077" y1="35339" x2="71590" y2="38611"/>
                        <a14:foregroundMark x1="57628" y1="9855" x2="46542" y2="9895"/>
                        <a14:foregroundMark x1="46542" y1="9895" x2="55591" y2="8643"/>
                        <a14:foregroundMark x1="55591" y1="8643" x2="57046" y2="9289"/>
                        <a14:foregroundMark x1="30640" y1="22738" x2="28216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22885"/>
          <a:stretch>
            <a:fillRect/>
          </a:stretch>
        </p:blipFill>
        <p:spPr bwMode="auto">
          <a:xfrm rot="1797261">
            <a:off x="-4511183" y="-706257"/>
            <a:ext cx="3384491" cy="5480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 descr="Free Question Mark, Download Free Question Mark png images, Free ...">
            <a:extLst>
              <a:ext uri="{FF2B5EF4-FFF2-40B4-BE49-F238E27FC236}">
                <a16:creationId xmlns:a16="http://schemas.microsoft.com/office/drawing/2014/main" id="{AA5C15FB-5A5E-0AA3-4327-3CADD9523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rgbClr val="A02B93">
                <a:shade val="45000"/>
                <a:satMod val="135000"/>
              </a:srgb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3" b="89984" l="28216" r="73077">
                        <a14:foregroundMark x1="30511" y1="24071" x2="38591" y2="20840"/>
                        <a14:foregroundMark x1="38591" y1="20840" x2="44150" y2="13005"/>
                        <a14:foregroundMark x1="44150" y1="13005" x2="59793" y2="13045"/>
                        <a14:foregroundMark x1="59793" y1="13045" x2="68746" y2="24919"/>
                        <a14:foregroundMark x1="68746" y1="24919" x2="63122" y2="39661"/>
                        <a14:foregroundMark x1="63122" y1="39661" x2="61151" y2="22173"/>
                        <a14:foregroundMark x1="61151" y1="22173" x2="48836" y2="18821"/>
                        <a14:foregroundMark x1="48836" y1="18821" x2="40271" y2="27504"/>
                        <a14:foregroundMark x1="40271" y1="27504" x2="31642" y2="26616"/>
                        <a14:foregroundMark x1="31642" y1="26616" x2="39173" y2="14822"/>
                        <a14:foregroundMark x1="39173" y1="14822" x2="48449" y2="12520"/>
                        <a14:foregroundMark x1="48449" y1="12520" x2="59955" y2="12520"/>
                        <a14:foregroundMark x1="59955" y1="12520" x2="69360" y2="20234"/>
                        <a14:foregroundMark x1="69360" y1="20234" x2="71526" y2="27302"/>
                        <a14:foregroundMark x1="63154" y1="42044" x2="54719" y2="54362"/>
                        <a14:foregroundMark x1="54719" y1="54362" x2="46800" y2="59047"/>
                        <a14:foregroundMark x1="46800" y1="59047" x2="70136" y2="29241"/>
                        <a14:foregroundMark x1="70136" y1="29241" x2="69522" y2="41478"/>
                        <a14:foregroundMark x1="69522" y1="41478" x2="60633" y2="52423"/>
                        <a14:foregroundMark x1="60633" y1="52423" x2="55268" y2="64620"/>
                        <a14:foregroundMark x1="55268" y1="64620" x2="46865" y2="65711"/>
                        <a14:foregroundMark x1="47835" y1="75242" x2="49192" y2="75081"/>
                        <a14:foregroundMark x1="71590" y1="22456" x2="73077" y2="35339"/>
                        <a14:foregroundMark x1="73077" y1="35339" x2="71590" y2="38611"/>
                        <a14:foregroundMark x1="57628" y1="9855" x2="46542" y2="9895"/>
                        <a14:foregroundMark x1="46542" y1="9895" x2="55591" y2="8643"/>
                        <a14:foregroundMark x1="55591" y1="8643" x2="57046" y2="9289"/>
                        <a14:foregroundMark x1="30640" y1="22738" x2="28216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9" r="22885"/>
          <a:stretch>
            <a:fillRect/>
          </a:stretch>
        </p:blipFill>
        <p:spPr bwMode="auto">
          <a:xfrm rot="1797261">
            <a:off x="-6161801" y="5198089"/>
            <a:ext cx="3552456" cy="57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0075AAD-EE3F-1D5B-C90E-B128EBDD3FEE}"/>
              </a:ext>
            </a:extLst>
          </p:cNvPr>
          <p:cNvSpPr txBox="1"/>
          <p:nvPr/>
        </p:nvSpPr>
        <p:spPr>
          <a:xfrm rot="21210098">
            <a:off x="1011229" y="946703"/>
            <a:ext cx="46843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6">
                    <a:lumMod val="50000"/>
                  </a:schemeClr>
                </a:solidFill>
              </a:rPr>
              <a:t>St. Michael and All Angels </a:t>
            </a:r>
          </a:p>
          <a:p>
            <a:endParaRPr lang="en-GB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3F2E518-C74D-8113-CCE8-4798BBDDD9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252" y="7659876"/>
            <a:ext cx="1458224" cy="144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9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</TotalTime>
  <Words>74</Words>
  <Application>Microsoft Office PowerPoint</Application>
  <PresentationFormat>A4 Paper (210x297 mm)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Miriam Morris</dc:creator>
  <cp:lastModifiedBy>Miriam Morris</cp:lastModifiedBy>
  <cp:revision>1</cp:revision>
  <cp:lastPrinted>2026-03-14T17:42:22Z</cp:lastPrinted>
  <dcterms:created xsi:type="dcterms:W3CDTF">2026-03-14T16:30:26Z</dcterms:created>
  <dcterms:modified xsi:type="dcterms:W3CDTF">2026-03-14T20:01:42Z</dcterms:modified>
</cp:coreProperties>
</file>